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91" d="100"/>
          <a:sy n="91" d="100"/>
        </p:scale>
        <p:origin x="73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6CD3E-F3CC-488C-8135-5180B7E9A0E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1BC4-9C4A-4C4A-A161-933B5FCAD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793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6CD3E-F3CC-488C-8135-5180B7E9A0E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1BC4-9C4A-4C4A-A161-933B5FCAD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449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6CD3E-F3CC-488C-8135-5180B7E9A0E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1BC4-9C4A-4C4A-A161-933B5FCAD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200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6CD3E-F3CC-488C-8135-5180B7E9A0E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1BC4-9C4A-4C4A-A161-933B5FCAD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765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6CD3E-F3CC-488C-8135-5180B7E9A0E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1BC4-9C4A-4C4A-A161-933B5FCAD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26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6CD3E-F3CC-488C-8135-5180B7E9A0E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1BC4-9C4A-4C4A-A161-933B5FCAD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49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6CD3E-F3CC-488C-8135-5180B7E9A0E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1BC4-9C4A-4C4A-A161-933B5FCAD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027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6CD3E-F3CC-488C-8135-5180B7E9A0E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1BC4-9C4A-4C4A-A161-933B5FCAD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91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6CD3E-F3CC-488C-8135-5180B7E9A0E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1BC4-9C4A-4C4A-A161-933B5FCAD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697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6CD3E-F3CC-488C-8135-5180B7E9A0E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1BC4-9C4A-4C4A-A161-933B5FCAD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20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6CD3E-F3CC-488C-8135-5180B7E9A0E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21BC4-9C4A-4C4A-A161-933B5FCAD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435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6CD3E-F3CC-488C-8135-5180B7E9A0E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21BC4-9C4A-4C4A-A161-933B5FCAD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607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9544" y="6337739"/>
            <a:ext cx="8462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+mj-lt"/>
              </a:rPr>
              <a:t>Source: Jerry H. Ratcliffe (2018) </a:t>
            </a:r>
            <a:r>
              <a:rPr lang="en-US" sz="1400" i="1" dirty="0" smtClean="0">
                <a:latin typeface="+mj-lt"/>
              </a:rPr>
              <a:t>Reducing Crime: A Companion for Police Leaders</a:t>
            </a:r>
            <a:r>
              <a:rPr lang="en-US" sz="1400" dirty="0" smtClean="0">
                <a:latin typeface="+mj-lt"/>
              </a:rPr>
              <a:t>. Routledge: London and New York.</a:t>
            </a:r>
            <a:endParaRPr lang="en-US" sz="1400" dirty="0">
              <a:latin typeface="+mj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499" y="1483358"/>
            <a:ext cx="7588469" cy="3903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95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25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Temple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(Copyright) Jerry Ratcliffe</dc:title>
  <dc:creator>Jerry Ratcliffe</dc:creator>
  <cp:keywords>Reducing crime</cp:keywords>
  <cp:lastModifiedBy>Jerry Ratcliffe</cp:lastModifiedBy>
  <cp:revision>5</cp:revision>
  <dcterms:created xsi:type="dcterms:W3CDTF">2018-06-24T17:50:53Z</dcterms:created>
  <dcterms:modified xsi:type="dcterms:W3CDTF">2018-06-26T20:45:57Z</dcterms:modified>
</cp:coreProperties>
</file>